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5075" cx="9145575"/>
  <p:notesSz cx="6858000" cy="9144000"/>
  <p:embeddedFontLst>
    <p:embeddedFont>
      <p:font typeface="Plus Jakarta Sans"/>
      <p:regular r:id="rId25"/>
      <p:bold r:id="rId26"/>
      <p:italic r:id="rId27"/>
      <p:boldItalic r:id="rId28"/>
    </p:embeddedFont>
    <p:embeddedFont>
      <p:font typeface="Plus Jakarta Sans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1">
          <p15:clr>
            <a:srgbClr val="000000"/>
          </p15:clr>
        </p15:guide>
        <p15:guide id="2" pos="2881">
          <p15:clr>
            <a:srgbClr val="000000"/>
          </p15:clr>
        </p15:guide>
      </p15:sldGuideLst>
    </p:ext>
    <p:ext uri="GoogleSlidesCustomDataVersion2">
      <go:slidesCustomData xmlns:go="http://customooxmlschemas.google.com/" r:id="rId33" roundtripDataSignature="AMtx7mhKAKuh8xygvva2S1/FTlEbisHZ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1" orient="horz"/>
        <p:guide pos="28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lusJakartaSans-bold.fntdata"/><Relationship Id="rId25" Type="http://schemas.openxmlformats.org/officeDocument/2006/relationships/font" Target="fonts/PlusJakartaSans-regular.fntdata"/><Relationship Id="rId28" Type="http://schemas.openxmlformats.org/officeDocument/2006/relationships/font" Target="fonts/PlusJakartaSans-boldItalic.fntdata"/><Relationship Id="rId27" Type="http://schemas.openxmlformats.org/officeDocument/2006/relationships/font" Target="fonts/PlusJakarta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lusJakartaSans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usJakartaSansMedium-italic.fntdata"/><Relationship Id="rId30" Type="http://schemas.openxmlformats.org/officeDocument/2006/relationships/font" Target="fonts/PlusJakartaSansMedium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PlusJakartaSansMedium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585e5a41e_0_0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6585e5a4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5149ba5df_0_43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75149ba5d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5149ba5df_0_53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75149ba5d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5149ba5df_0_63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75149ba5d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5149ba5df_0_89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75149ba5d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5149ba5df_0_96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75149ba5d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5149ba5df_0_103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375149ba5d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5149ba5df_0_70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75149ba5d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5149ba5df_0_110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75149ba5d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5149ba5df_0_126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75149ba5d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585e5a41e_0_24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6585e5a41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585e5a41e_0_253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26585e5a41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585e5a41e_0_267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6585e5a41e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4bc7afba5_0_36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74bc7afba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5149ba5df_0_2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75149ba5d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5149ba5df_0_13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75149ba5d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5149ba5df_0_20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75149ba5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5149ba5df_0_34:notes"/>
          <p:cNvSpPr/>
          <p:nvPr>
            <p:ph idx="2" type="sldImg"/>
          </p:nvPr>
        </p:nvSpPr>
        <p:spPr>
          <a:xfrm>
            <a:off x="381708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75149ba5d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920" y="1598313"/>
            <a:ext cx="7773750" cy="1102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839" y="2915550"/>
            <a:ext cx="6401911" cy="1314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1792600" y="3601562"/>
            <a:ext cx="5487353" cy="4251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/>
          <p:nvPr>
            <p:ph idx="2" type="pic"/>
          </p:nvPr>
        </p:nvSpPr>
        <p:spPr>
          <a:xfrm>
            <a:off x="1792600" y="459723"/>
            <a:ext cx="5487353" cy="3087053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1792600" y="4026747"/>
            <a:ext cx="5487353" cy="603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8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 rot="5400000">
            <a:off x="2875035" y="-1217234"/>
            <a:ext cx="3395520" cy="8231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 rot="5400000">
            <a:off x="3634513" y="1668292"/>
            <a:ext cx="4494806" cy="1579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" type="body"/>
          </p:nvPr>
        </p:nvSpPr>
        <p:spPr>
          <a:xfrm rot="5400000">
            <a:off x="397832" y="163874"/>
            <a:ext cx="4494806" cy="4588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d97f235b5_0_171"/>
          <p:cNvSpPr txBox="1"/>
          <p:nvPr>
            <p:ph type="ctrTitle"/>
          </p:nvPr>
        </p:nvSpPr>
        <p:spPr>
          <a:xfrm>
            <a:off x="311762" y="744803"/>
            <a:ext cx="85221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g2ad97f235b5_0_171"/>
          <p:cNvSpPr txBox="1"/>
          <p:nvPr>
            <p:ph idx="1" type="subTitle"/>
          </p:nvPr>
        </p:nvSpPr>
        <p:spPr>
          <a:xfrm>
            <a:off x="311754" y="2834993"/>
            <a:ext cx="85221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g2ad97f235b5_0_171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d97f235b5_0_175"/>
          <p:cNvSpPr txBox="1"/>
          <p:nvPr>
            <p:ph type="title"/>
          </p:nvPr>
        </p:nvSpPr>
        <p:spPr>
          <a:xfrm>
            <a:off x="311754" y="2151509"/>
            <a:ext cx="85221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g2ad97f235b5_0_175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d97f235b5_0_178"/>
          <p:cNvSpPr txBox="1"/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g2ad97f235b5_0_178"/>
          <p:cNvSpPr txBox="1"/>
          <p:nvPr>
            <p:ph idx="1" type="body"/>
          </p:nvPr>
        </p:nvSpPr>
        <p:spPr>
          <a:xfrm>
            <a:off x="311754" y="1152828"/>
            <a:ext cx="85221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g2ad97f235b5_0_178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d97f235b5_0_182"/>
          <p:cNvSpPr txBox="1"/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g2ad97f235b5_0_182"/>
          <p:cNvSpPr txBox="1"/>
          <p:nvPr>
            <p:ph idx="1" type="body"/>
          </p:nvPr>
        </p:nvSpPr>
        <p:spPr>
          <a:xfrm>
            <a:off x="311754" y="1152828"/>
            <a:ext cx="40005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g2ad97f235b5_0_182"/>
          <p:cNvSpPr txBox="1"/>
          <p:nvPr>
            <p:ph idx="2" type="body"/>
          </p:nvPr>
        </p:nvSpPr>
        <p:spPr>
          <a:xfrm>
            <a:off x="4833232" y="1152828"/>
            <a:ext cx="40005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g2ad97f235b5_0_182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d97f235b5_0_187"/>
          <p:cNvSpPr txBox="1"/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g2ad97f235b5_0_187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d97f235b5_0_190"/>
          <p:cNvSpPr txBox="1"/>
          <p:nvPr>
            <p:ph type="title"/>
          </p:nvPr>
        </p:nvSpPr>
        <p:spPr>
          <a:xfrm>
            <a:off x="311754" y="555770"/>
            <a:ext cx="28086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spcFirstLastPara="1" rIns="91450" wrap="square" tIns="91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g2ad97f235b5_0_190"/>
          <p:cNvSpPr txBox="1"/>
          <p:nvPr>
            <p:ph idx="1" type="body"/>
          </p:nvPr>
        </p:nvSpPr>
        <p:spPr>
          <a:xfrm>
            <a:off x="311754" y="1390026"/>
            <a:ext cx="2808600" cy="3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g2ad97f235b5_0_190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d97f235b5_0_194"/>
          <p:cNvSpPr txBox="1"/>
          <p:nvPr>
            <p:ph type="title"/>
          </p:nvPr>
        </p:nvSpPr>
        <p:spPr>
          <a:xfrm>
            <a:off x="490334" y="450288"/>
            <a:ext cx="6369000" cy="40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g2ad97f235b5_0_194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457280" y="1200521"/>
            <a:ext cx="8231030" cy="3395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d97f235b5_0_197"/>
          <p:cNvSpPr/>
          <p:nvPr/>
        </p:nvSpPr>
        <p:spPr>
          <a:xfrm>
            <a:off x="4572788" y="-125"/>
            <a:ext cx="4572900" cy="51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ad97f235b5_0_197"/>
          <p:cNvSpPr txBox="1"/>
          <p:nvPr>
            <p:ph type="title"/>
          </p:nvPr>
        </p:nvSpPr>
        <p:spPr>
          <a:xfrm>
            <a:off x="265546" y="1233553"/>
            <a:ext cx="40458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g2ad97f235b5_0_197"/>
          <p:cNvSpPr txBox="1"/>
          <p:nvPr>
            <p:ph idx="1" type="subTitle"/>
          </p:nvPr>
        </p:nvSpPr>
        <p:spPr>
          <a:xfrm>
            <a:off x="265546" y="2803933"/>
            <a:ext cx="40458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g2ad97f235b5_0_197"/>
          <p:cNvSpPr txBox="1"/>
          <p:nvPr>
            <p:ph idx="2" type="body"/>
          </p:nvPr>
        </p:nvSpPr>
        <p:spPr>
          <a:xfrm>
            <a:off x="4940351" y="724297"/>
            <a:ext cx="3837600" cy="36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g2ad97f235b5_0_197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d97f235b5_0_203"/>
          <p:cNvSpPr txBox="1"/>
          <p:nvPr>
            <p:ph idx="1" type="body"/>
          </p:nvPr>
        </p:nvSpPr>
        <p:spPr>
          <a:xfrm>
            <a:off x="311754" y="4231870"/>
            <a:ext cx="5999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6" name="Google Shape;126;g2ad97f235b5_0_203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d97f235b5_0_206"/>
          <p:cNvSpPr txBox="1"/>
          <p:nvPr>
            <p:ph hasCustomPrompt="1" type="title"/>
          </p:nvPr>
        </p:nvSpPr>
        <p:spPr>
          <a:xfrm>
            <a:off x="311754" y="1106464"/>
            <a:ext cx="85221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spcFirstLastPara="1" rIns="91450" wrap="square" tIns="914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g2ad97f235b5_0_206"/>
          <p:cNvSpPr txBox="1"/>
          <p:nvPr>
            <p:ph idx="1" type="body"/>
          </p:nvPr>
        </p:nvSpPr>
        <p:spPr>
          <a:xfrm>
            <a:off x="311754" y="3153190"/>
            <a:ext cx="85221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g2ad97f235b5_0_206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d97f235b5_0_210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42ff3d8b87_1_105"/>
          <p:cNvSpPr txBox="1"/>
          <p:nvPr>
            <p:ph idx="11" type="ftr"/>
          </p:nvPr>
        </p:nvSpPr>
        <p:spPr>
          <a:xfrm>
            <a:off x="3109495" y="4784920"/>
            <a:ext cx="2926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g142ff3d8b87_1_105"/>
          <p:cNvSpPr txBox="1"/>
          <p:nvPr>
            <p:ph idx="10" type="dt"/>
          </p:nvPr>
        </p:nvSpPr>
        <p:spPr>
          <a:xfrm>
            <a:off x="457279" y="4784920"/>
            <a:ext cx="21033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0" name="Google Shape;30;g142ff3d8b87_1_105"/>
          <p:cNvSpPr txBox="1"/>
          <p:nvPr>
            <p:ph idx="12" type="sldNum"/>
          </p:nvPr>
        </p:nvSpPr>
        <p:spPr>
          <a:xfrm>
            <a:off x="6584814" y="4784920"/>
            <a:ext cx="21033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722438" y="3306196"/>
            <a:ext cx="7773750" cy="1021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722438" y="2180709"/>
            <a:ext cx="7773750" cy="1125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350899" y="1229105"/>
            <a:ext cx="3083461" cy="347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3586787" y="1229105"/>
            <a:ext cx="3085047" cy="347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457279" y="1151690"/>
            <a:ext cx="4040890" cy="4799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457279" y="1631660"/>
            <a:ext cx="4040890" cy="2964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4"/>
          <p:cNvSpPr txBox="1"/>
          <p:nvPr>
            <p:ph idx="3" type="body"/>
          </p:nvPr>
        </p:nvSpPr>
        <p:spPr>
          <a:xfrm>
            <a:off x="4645833" y="1151690"/>
            <a:ext cx="4042477" cy="4799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4"/>
          <p:cNvSpPr txBox="1"/>
          <p:nvPr>
            <p:ph idx="4" type="body"/>
          </p:nvPr>
        </p:nvSpPr>
        <p:spPr>
          <a:xfrm>
            <a:off x="4645833" y="1631660"/>
            <a:ext cx="4042477" cy="2964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457280" y="204851"/>
            <a:ext cx="3008835" cy="8718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3575671" y="204852"/>
            <a:ext cx="5112638" cy="4391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17"/>
          <p:cNvSpPr txBox="1"/>
          <p:nvPr>
            <p:ph idx="2" type="body"/>
          </p:nvPr>
        </p:nvSpPr>
        <p:spPr>
          <a:xfrm>
            <a:off x="457280" y="1076658"/>
            <a:ext cx="3008835" cy="3519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17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457280" y="206042"/>
            <a:ext cx="8231030" cy="857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457280" y="1200521"/>
            <a:ext cx="8231030" cy="3395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81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743" y="4768735"/>
            <a:ext cx="2896103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4339" y="4768735"/>
            <a:ext cx="2133970" cy="273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d97f235b5_0_167"/>
          <p:cNvSpPr txBox="1"/>
          <p:nvPr>
            <p:ph type="title"/>
          </p:nvPr>
        </p:nvSpPr>
        <p:spPr>
          <a:xfrm>
            <a:off x="311754" y="445161"/>
            <a:ext cx="85221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g2ad97f235b5_0_167"/>
          <p:cNvSpPr txBox="1"/>
          <p:nvPr>
            <p:ph idx="1" type="body"/>
          </p:nvPr>
        </p:nvSpPr>
        <p:spPr>
          <a:xfrm>
            <a:off x="311754" y="1152828"/>
            <a:ext cx="85221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g2ad97f235b5_0_167"/>
          <p:cNvSpPr txBox="1"/>
          <p:nvPr>
            <p:ph idx="12" type="sldNum"/>
          </p:nvPr>
        </p:nvSpPr>
        <p:spPr>
          <a:xfrm>
            <a:off x="8473917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spcFirstLastPara="1" rIns="91450" wrap="square" tIns="914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0.jpg"/><Relationship Id="rId5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585e5a41e_0_0"/>
          <p:cNvSpPr/>
          <p:nvPr/>
        </p:nvSpPr>
        <p:spPr>
          <a:xfrm>
            <a:off x="-1050025" y="1042200"/>
            <a:ext cx="7580100" cy="4102800"/>
          </a:xfrm>
          <a:prstGeom prst="parallelogram">
            <a:avLst>
              <a:gd fmla="val 25000" name="adj"/>
            </a:avLst>
          </a:prstGeom>
          <a:solidFill>
            <a:srgbClr val="48A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6585e5a41e_0_0"/>
          <p:cNvSpPr txBox="1"/>
          <p:nvPr>
            <p:ph type="ctrTitle"/>
          </p:nvPr>
        </p:nvSpPr>
        <p:spPr>
          <a:xfrm>
            <a:off x="455175" y="2207101"/>
            <a:ext cx="56052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Goal Setting &amp; Career Path</a:t>
            </a:r>
            <a:endParaRPr b="1" sz="4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39" name="Google Shape;139;g26585e5a41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g26585e5a41e_0_0"/>
          <p:cNvCxnSpPr/>
          <p:nvPr/>
        </p:nvCxnSpPr>
        <p:spPr>
          <a:xfrm>
            <a:off x="609925" y="4433975"/>
            <a:ext cx="3933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g26585e5a41e_0_0"/>
          <p:cNvSpPr/>
          <p:nvPr/>
        </p:nvSpPr>
        <p:spPr>
          <a:xfrm>
            <a:off x="1144250" y="4372475"/>
            <a:ext cx="611700" cy="123000"/>
          </a:xfrm>
          <a:prstGeom prst="roundRect">
            <a:avLst>
              <a:gd fmla="val 50000" name="adj"/>
            </a:avLst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585e5a41e_0_0"/>
          <p:cNvSpPr/>
          <p:nvPr/>
        </p:nvSpPr>
        <p:spPr>
          <a:xfrm rot="-1974178">
            <a:off x="5563413" y="2328431"/>
            <a:ext cx="1120545" cy="1120545"/>
          </a:xfrm>
          <a:prstGeom prst="ellipse">
            <a:avLst/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6585e5a41e_0_0"/>
          <p:cNvSpPr/>
          <p:nvPr/>
        </p:nvSpPr>
        <p:spPr>
          <a:xfrm rot="-3576283">
            <a:off x="4993794" y="3068971"/>
            <a:ext cx="3038762" cy="3137189"/>
          </a:xfrm>
          <a:prstGeom prst="ellipse">
            <a:avLst/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375149ba5df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75149ba5df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50" y="974174"/>
            <a:ext cx="3196749" cy="319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75149ba5df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900" y="935124"/>
            <a:ext cx="4187650" cy="30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75149ba5df_0_43"/>
          <p:cNvSpPr txBox="1"/>
          <p:nvPr/>
        </p:nvSpPr>
        <p:spPr>
          <a:xfrm>
            <a:off x="935889" y="4071745"/>
            <a:ext cx="7112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Who are you ?</a:t>
            </a:r>
            <a:endParaRPr b="1" i="0" sz="3000" u="none" cap="none" strike="noStrike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43" name="Google Shape;243;g375149ba5df_0_43"/>
          <p:cNvSpPr txBox="1"/>
          <p:nvPr/>
        </p:nvSpPr>
        <p:spPr>
          <a:xfrm>
            <a:off x="5460550" y="4727675"/>
            <a:ext cx="35283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*If you need to more deep dive who are you, you can contact me</a:t>
            </a:r>
            <a:endParaRPr sz="6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375149ba5df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75149ba5df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250" y="1273727"/>
            <a:ext cx="6289524" cy="29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375149ba5df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75149ba5df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250" y="1273727"/>
            <a:ext cx="6289524" cy="29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75149ba5df_0_63"/>
          <p:cNvPicPr preferRelativeResize="0"/>
          <p:nvPr/>
        </p:nvPicPr>
        <p:blipFill rotWithShape="1">
          <a:blip r:embed="rId5">
            <a:alphaModFix/>
          </a:blip>
          <a:srcRect b="2378" l="1790" r="2479" t="6121"/>
          <a:stretch/>
        </p:blipFill>
        <p:spPr>
          <a:xfrm>
            <a:off x="953825" y="1003175"/>
            <a:ext cx="7012824" cy="377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375149ba5df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75149ba5df_0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" y="1150"/>
            <a:ext cx="9070426" cy="51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375149ba5df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75149ba5df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25" y="788500"/>
            <a:ext cx="4359075" cy="38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75149ba5df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517" y="788500"/>
            <a:ext cx="4170658" cy="380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375149ba5df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75149ba5df_0_103"/>
          <p:cNvSpPr txBox="1"/>
          <p:nvPr/>
        </p:nvSpPr>
        <p:spPr>
          <a:xfrm>
            <a:off x="1158250" y="2120774"/>
            <a:ext cx="6830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Practice Time</a:t>
            </a:r>
            <a:endParaRPr b="1" i="0" sz="3600" u="none" cap="none" strike="noStrike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375149ba5df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75149ba5df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576" y="357113"/>
            <a:ext cx="4140924" cy="46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5149ba5df_0_110"/>
          <p:cNvSpPr txBox="1"/>
          <p:nvPr>
            <p:ph type="ctrTitle"/>
          </p:nvPr>
        </p:nvSpPr>
        <p:spPr>
          <a:xfrm>
            <a:off x="4863675" y="3098975"/>
            <a:ext cx="4281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spcFirstLastPara="1" rIns="91450" wrap="square" tIns="9145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20370"/>
              <a:buNone/>
            </a:pPr>
            <a:r>
              <a:rPr b="1" lang="en-US" sz="4800">
                <a:latin typeface="Plus Jakarta Sans"/>
                <a:ea typeface="Plus Jakarta Sans"/>
                <a:cs typeface="Plus Jakarta Sans"/>
                <a:sym typeface="Plus Jakarta Sans"/>
              </a:rPr>
              <a:t>Terima </a:t>
            </a:r>
            <a:endParaRPr b="1" sz="4800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20370"/>
              <a:buNone/>
            </a:pPr>
            <a:r>
              <a:rPr b="1" lang="en-US" sz="4800">
                <a:latin typeface="Plus Jakarta Sans"/>
                <a:ea typeface="Plus Jakarta Sans"/>
                <a:cs typeface="Plus Jakarta Sans"/>
                <a:sym typeface="Plus Jakarta Sans"/>
              </a:rPr>
              <a:t>Kasih.</a:t>
            </a:r>
            <a:endParaRPr b="1" sz="48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287" name="Google Shape;287;g375149ba5df_0_110"/>
          <p:cNvGrpSpPr/>
          <p:nvPr/>
        </p:nvGrpSpPr>
        <p:grpSpPr>
          <a:xfrm>
            <a:off x="162" y="-214211"/>
            <a:ext cx="2765532" cy="2691752"/>
            <a:chOff x="9584424" y="-302694"/>
            <a:chExt cx="4822200" cy="4822200"/>
          </a:xfrm>
        </p:grpSpPr>
        <p:sp>
          <p:nvSpPr>
            <p:cNvPr id="288" name="Google Shape;288;g375149ba5df_0_110"/>
            <p:cNvSpPr/>
            <p:nvPr/>
          </p:nvSpPr>
          <p:spPr>
            <a:xfrm rot="6626698">
              <a:off x="10121100" y="233982"/>
              <a:ext cx="3748847" cy="3748847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g375149ba5df_0_110"/>
            <p:cNvSpPr/>
            <p:nvPr/>
          </p:nvSpPr>
          <p:spPr>
            <a:xfrm rot="5026486">
              <a:off x="10682783" y="729525"/>
              <a:ext cx="2625482" cy="2625482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g375149ba5df_0_110"/>
            <p:cNvSpPr/>
            <p:nvPr/>
          </p:nvSpPr>
          <p:spPr>
            <a:xfrm rot="2969049">
              <a:off x="11210027" y="1256768"/>
              <a:ext cx="1570980" cy="1570980"/>
            </a:xfrm>
            <a:prstGeom prst="ellipse">
              <a:avLst/>
            </a:prstGeom>
            <a:solidFill>
              <a:srgbClr val="F08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g375149ba5df_0_110"/>
            <p:cNvSpPr/>
            <p:nvPr/>
          </p:nvSpPr>
          <p:spPr>
            <a:xfrm rot="10347786">
              <a:off x="11700466" y="1747209"/>
              <a:ext cx="590098" cy="590098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g375149ba5df_0_110"/>
          <p:cNvGrpSpPr/>
          <p:nvPr/>
        </p:nvGrpSpPr>
        <p:grpSpPr>
          <a:xfrm>
            <a:off x="-840830" y="1116257"/>
            <a:ext cx="5795400" cy="5795400"/>
            <a:chOff x="4094945" y="667082"/>
            <a:chExt cx="5795400" cy="5795400"/>
          </a:xfrm>
        </p:grpSpPr>
        <p:sp>
          <p:nvSpPr>
            <p:cNvPr id="293" name="Google Shape;293;g375149ba5df_0_110"/>
            <p:cNvSpPr/>
            <p:nvPr/>
          </p:nvSpPr>
          <p:spPr>
            <a:xfrm rot="6626718">
              <a:off x="4739938" y="1312075"/>
              <a:ext cx="4505414" cy="4505414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375149ba5df_0_110"/>
            <p:cNvSpPr/>
            <p:nvPr/>
          </p:nvSpPr>
          <p:spPr>
            <a:xfrm rot="5026475">
              <a:off x="5429162" y="2051505"/>
              <a:ext cx="3026548" cy="3026548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g375149ba5df_0_110"/>
            <p:cNvSpPr/>
            <p:nvPr/>
          </p:nvSpPr>
          <p:spPr>
            <a:xfrm rot="2969049">
              <a:off x="6156933" y="2732845"/>
              <a:ext cx="1570980" cy="1570980"/>
            </a:xfrm>
            <a:prstGeom prst="ellipse">
              <a:avLst/>
            </a:prstGeom>
            <a:solidFill>
              <a:srgbClr val="F08B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g375149ba5df_0_110"/>
            <p:cNvSpPr/>
            <p:nvPr/>
          </p:nvSpPr>
          <p:spPr>
            <a:xfrm rot="10347786">
              <a:off x="6647371" y="3223287"/>
              <a:ext cx="590098" cy="590098"/>
            </a:xfrm>
            <a:prstGeom prst="ellipse">
              <a:avLst/>
            </a:prstGeom>
            <a:solidFill>
              <a:srgbClr val="FFBD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7" name="Google Shape;297;g375149ba5df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375149ba5df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375149ba5df_0_126"/>
          <p:cNvSpPr txBox="1"/>
          <p:nvPr/>
        </p:nvSpPr>
        <p:spPr>
          <a:xfrm>
            <a:off x="1158250" y="2120774"/>
            <a:ext cx="6830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QnA</a:t>
            </a:r>
            <a:endParaRPr b="1" i="0" sz="3600" u="none" cap="none" strike="noStrike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6585e5a41e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6585e5a41e_0_24"/>
          <p:cNvSpPr txBox="1"/>
          <p:nvPr/>
        </p:nvSpPr>
        <p:spPr>
          <a:xfrm>
            <a:off x="503685" y="2774031"/>
            <a:ext cx="3000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900" u="none" cap="none" strike="noStrike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Mentor</a:t>
            </a:r>
            <a:endParaRPr b="1" i="0" sz="1800" u="none" cap="none" strike="noStrike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0" name="Google Shape;150;g26585e5a41e_0_24"/>
          <p:cNvSpPr txBox="1"/>
          <p:nvPr/>
        </p:nvSpPr>
        <p:spPr>
          <a:xfrm>
            <a:off x="503685" y="2327495"/>
            <a:ext cx="2805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latin typeface="Plus Jakarta Sans"/>
                <a:ea typeface="Plus Jakarta Sans"/>
                <a:cs typeface="Plus Jakarta Sans"/>
                <a:sym typeface="Plus Jakarta Sans"/>
              </a:rPr>
              <a:t>Yahya Aditya</a:t>
            </a:r>
            <a:endParaRPr b="1" i="0" sz="30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51" name="Google Shape;151;g26585e5a41e_0_24"/>
          <p:cNvSpPr txBox="1"/>
          <p:nvPr/>
        </p:nvSpPr>
        <p:spPr>
          <a:xfrm>
            <a:off x="503678" y="3107625"/>
            <a:ext cx="3078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-US" sz="16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Strategic Management Consultant </a:t>
            </a:r>
            <a:endParaRPr b="0" i="1" sz="1600" u="none" cap="none" strike="noStrike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52" name="Google Shape;152;g26585e5a41e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5838" y="276722"/>
            <a:ext cx="1185011" cy="35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6585e5a41e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g26585e5a41e_0_24"/>
          <p:cNvGrpSpPr/>
          <p:nvPr/>
        </p:nvGrpSpPr>
        <p:grpSpPr>
          <a:xfrm>
            <a:off x="4423921" y="2043625"/>
            <a:ext cx="3810072" cy="2705525"/>
            <a:chOff x="466625" y="2083326"/>
            <a:chExt cx="4728310" cy="2705525"/>
          </a:xfrm>
        </p:grpSpPr>
        <p:grpSp>
          <p:nvGrpSpPr>
            <p:cNvPr id="155" name="Google Shape;155;g26585e5a41e_0_24"/>
            <p:cNvGrpSpPr/>
            <p:nvPr/>
          </p:nvGrpSpPr>
          <p:grpSpPr>
            <a:xfrm>
              <a:off x="571335" y="2083326"/>
              <a:ext cx="4623600" cy="600600"/>
              <a:chOff x="571335" y="2048451"/>
              <a:chExt cx="4623600" cy="600600"/>
            </a:xfrm>
          </p:grpSpPr>
          <p:sp>
            <p:nvSpPr>
              <p:cNvPr id="156" name="Google Shape;156;g26585e5a41e_0_24"/>
              <p:cNvSpPr txBox="1"/>
              <p:nvPr/>
            </p:nvSpPr>
            <p:spPr>
              <a:xfrm>
                <a:off x="571335" y="2279751"/>
                <a:ext cx="462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at 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Human Plus Institute 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(20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23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-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Present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)</a:t>
                </a:r>
                <a:endParaRPr b="0" i="0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157" name="Google Shape;157;g26585e5a41e_0_24"/>
              <p:cNvSpPr txBox="1"/>
              <p:nvPr/>
            </p:nvSpPr>
            <p:spPr>
              <a:xfrm>
                <a:off x="571335" y="2048451"/>
                <a:ext cx="462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lang="en-US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Management Consultant</a:t>
                </a:r>
                <a:endParaRPr b="1" i="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158" name="Google Shape;158;g26585e5a41e_0_24"/>
            <p:cNvSpPr/>
            <p:nvPr/>
          </p:nvSpPr>
          <p:spPr>
            <a:xfrm>
              <a:off x="466625" y="2219450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" name="Google Shape;159;g26585e5a41e_0_24"/>
            <p:cNvGrpSpPr/>
            <p:nvPr/>
          </p:nvGrpSpPr>
          <p:grpSpPr>
            <a:xfrm>
              <a:off x="571335" y="2780976"/>
              <a:ext cx="4623600" cy="600600"/>
              <a:chOff x="571335" y="2048451"/>
              <a:chExt cx="4623600" cy="600600"/>
            </a:xfrm>
          </p:grpSpPr>
          <p:sp>
            <p:nvSpPr>
              <p:cNvPr id="160" name="Google Shape;160;g26585e5a41e_0_24"/>
              <p:cNvSpPr txBox="1"/>
              <p:nvPr/>
            </p:nvSpPr>
            <p:spPr>
              <a:xfrm>
                <a:off x="571335" y="2279751"/>
                <a:ext cx="462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at 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FishLog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(20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22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-20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23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)</a:t>
                </a:r>
                <a:endParaRPr b="0" i="0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161" name="Google Shape;161;g26585e5a41e_0_24"/>
              <p:cNvSpPr txBox="1"/>
              <p:nvPr/>
            </p:nvSpPr>
            <p:spPr>
              <a:xfrm>
                <a:off x="571335" y="2048451"/>
                <a:ext cx="462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lang="en-US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HR Strategic Manager</a:t>
                </a:r>
                <a:endParaRPr b="1" i="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162" name="Google Shape;162;g26585e5a41e_0_24"/>
            <p:cNvSpPr/>
            <p:nvPr/>
          </p:nvSpPr>
          <p:spPr>
            <a:xfrm>
              <a:off x="466625" y="2917100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" name="Google Shape;163;g26585e5a41e_0_24"/>
            <p:cNvGrpSpPr/>
            <p:nvPr/>
          </p:nvGrpSpPr>
          <p:grpSpPr>
            <a:xfrm>
              <a:off x="571335" y="3455726"/>
              <a:ext cx="4623600" cy="600600"/>
              <a:chOff x="571335" y="2048451"/>
              <a:chExt cx="4623600" cy="600600"/>
            </a:xfrm>
          </p:grpSpPr>
          <p:sp>
            <p:nvSpPr>
              <p:cNvPr id="164" name="Google Shape;164;g26585e5a41e_0_24"/>
              <p:cNvSpPr txBox="1"/>
              <p:nvPr/>
            </p:nvSpPr>
            <p:spPr>
              <a:xfrm>
                <a:off x="571335" y="2279751"/>
                <a:ext cx="462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at 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Halodoc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(20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21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-20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22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)</a:t>
                </a:r>
                <a:endParaRPr b="0" i="0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165" name="Google Shape;165;g26585e5a41e_0_24"/>
              <p:cNvSpPr txBox="1"/>
              <p:nvPr/>
            </p:nvSpPr>
            <p:spPr>
              <a:xfrm>
                <a:off x="571335" y="2048451"/>
                <a:ext cx="462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lang="en-US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Training and Development Manager</a:t>
                </a:r>
                <a:endParaRPr b="1" i="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166" name="Google Shape;166;g26585e5a41e_0_24"/>
            <p:cNvSpPr/>
            <p:nvPr/>
          </p:nvSpPr>
          <p:spPr>
            <a:xfrm>
              <a:off x="466625" y="3591850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g26585e5a41e_0_24"/>
            <p:cNvGrpSpPr/>
            <p:nvPr/>
          </p:nvGrpSpPr>
          <p:grpSpPr>
            <a:xfrm>
              <a:off x="571335" y="4188251"/>
              <a:ext cx="4623600" cy="600600"/>
              <a:chOff x="571335" y="2048451"/>
              <a:chExt cx="4623600" cy="600600"/>
            </a:xfrm>
          </p:grpSpPr>
          <p:sp>
            <p:nvSpPr>
              <p:cNvPr id="168" name="Google Shape;168;g26585e5a41e_0_24"/>
              <p:cNvSpPr txBox="1"/>
              <p:nvPr/>
            </p:nvSpPr>
            <p:spPr>
              <a:xfrm>
                <a:off x="571335" y="2279751"/>
                <a:ext cx="46236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at 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Pamapersada Nusantara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(20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16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-20</a:t>
                </a:r>
                <a:r>
                  <a:rPr lang="en-US" sz="1200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21</a:t>
                </a: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)</a:t>
                </a:r>
                <a:endParaRPr b="0" i="0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169" name="Google Shape;169;g26585e5a41e_0_24"/>
              <p:cNvSpPr txBox="1"/>
              <p:nvPr/>
            </p:nvSpPr>
            <p:spPr>
              <a:xfrm>
                <a:off x="571335" y="2048451"/>
                <a:ext cx="462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50" lIns="91450" spcFirstLastPara="1" rIns="91450" wrap="square" tIns="91450">
                <a:sp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lang="en-US"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People Development Section Head</a:t>
                </a:r>
                <a:endParaRPr b="1" i="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170" name="Google Shape;170;g26585e5a41e_0_24"/>
            <p:cNvSpPr/>
            <p:nvPr/>
          </p:nvSpPr>
          <p:spPr>
            <a:xfrm>
              <a:off x="466625" y="4324375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g26585e5a41e_0_24"/>
          <p:cNvSpPr txBox="1"/>
          <p:nvPr/>
        </p:nvSpPr>
        <p:spPr>
          <a:xfrm>
            <a:off x="503678" y="4005850"/>
            <a:ext cx="3078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LinkedIn:</a:t>
            </a:r>
            <a:endParaRPr b="1" i="1" sz="16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(</a:t>
            </a:r>
            <a:r>
              <a:rPr i="1" lang="en-US" sz="1600"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Yahya Aditya</a:t>
            </a:r>
            <a:r>
              <a:rPr b="0" i="1" lang="en-US" sz="1600" u="none" cap="none" strike="noStrike">
                <a:solidFill>
                  <a:srgbClr val="00000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)</a:t>
            </a:r>
            <a:endParaRPr b="0" i="1" sz="1600" u="none" cap="none" strike="noStrike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72" name="Google Shape;172;g26585e5a41e_0_24"/>
          <p:cNvSpPr/>
          <p:nvPr/>
        </p:nvSpPr>
        <p:spPr>
          <a:xfrm rot="-3576382">
            <a:off x="-547808" y="-2388310"/>
            <a:ext cx="3914117" cy="3914117"/>
          </a:xfrm>
          <a:prstGeom prst="ellipse">
            <a:avLst/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6585e5a41e_0_24"/>
          <p:cNvSpPr/>
          <p:nvPr/>
        </p:nvSpPr>
        <p:spPr>
          <a:xfrm rot="-4242470">
            <a:off x="8039051" y="2355356"/>
            <a:ext cx="2301858" cy="2301858"/>
          </a:xfrm>
          <a:prstGeom prst="ellipse">
            <a:avLst/>
          </a:prstGeom>
          <a:solidFill>
            <a:srgbClr val="48A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6585e5a41e_0_24"/>
          <p:cNvSpPr/>
          <p:nvPr/>
        </p:nvSpPr>
        <p:spPr>
          <a:xfrm rot="-1974178">
            <a:off x="8406288" y="4307981"/>
            <a:ext cx="1120545" cy="1120545"/>
          </a:xfrm>
          <a:prstGeom prst="ellipse">
            <a:avLst/>
          </a:prstGeom>
          <a:solidFill>
            <a:srgbClr val="FFB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26585e5a41e_0_24" title="Studio Session-63552-02.jpeg"/>
          <p:cNvPicPr preferRelativeResize="0"/>
          <p:nvPr/>
        </p:nvPicPr>
        <p:blipFill rotWithShape="1">
          <a:blip r:embed="rId5">
            <a:alphaModFix/>
          </a:blip>
          <a:srcRect b="13098" l="0" r="0" t="3845"/>
          <a:stretch/>
        </p:blipFill>
        <p:spPr>
          <a:xfrm>
            <a:off x="541800" y="308725"/>
            <a:ext cx="1734900" cy="1734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6" name="Google Shape;176;g26585e5a41e_0_24"/>
          <p:cNvGrpSpPr/>
          <p:nvPr/>
        </p:nvGrpSpPr>
        <p:grpSpPr>
          <a:xfrm>
            <a:off x="4466108" y="1122275"/>
            <a:ext cx="3725697" cy="813300"/>
            <a:chOff x="571335" y="2048451"/>
            <a:chExt cx="4623600" cy="813300"/>
          </a:xfrm>
        </p:grpSpPr>
        <p:sp>
          <p:nvSpPr>
            <p:cNvPr id="177" name="Google Shape;177;g26585e5a41e_0_24"/>
            <p:cNvSpPr txBox="1"/>
            <p:nvPr/>
          </p:nvSpPr>
          <p:spPr>
            <a:xfrm>
              <a:off x="571335" y="2279751"/>
              <a:ext cx="4623600" cy="5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50" lIns="91450" spcFirstLastPara="1" rIns="91450" wrap="square" tIns="9145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at </a:t>
              </a:r>
              <a:r>
                <a:rPr lang="en-US" sz="1200">
                  <a:latin typeface="Plus Jakarta Sans"/>
                  <a:ea typeface="Plus Jakarta Sans"/>
                  <a:cs typeface="Plus Jakarta Sans"/>
                  <a:sym typeface="Plus Jakarta Sans"/>
                </a:rPr>
                <a:t>Travel &amp; Education  Holding Company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 (20</a:t>
              </a:r>
              <a:r>
                <a:rPr lang="en-US" sz="1200">
                  <a:latin typeface="Plus Jakarta Sans"/>
                  <a:ea typeface="Plus Jakarta Sans"/>
                  <a:cs typeface="Plus Jakarta Sans"/>
                  <a:sym typeface="Plus Jakarta Sans"/>
                </a:rPr>
                <a:t>23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-</a:t>
              </a:r>
              <a:r>
                <a:rPr lang="en-US" sz="1200">
                  <a:latin typeface="Plus Jakarta Sans"/>
                  <a:ea typeface="Plus Jakarta Sans"/>
                  <a:cs typeface="Plus Jakarta Sans"/>
                  <a:sym typeface="Plus Jakarta Sans"/>
                </a:rPr>
                <a:t>Present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)</a:t>
              </a:r>
              <a:endParaRPr b="0" i="0" sz="12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78" name="Google Shape;178;g26585e5a41e_0_24"/>
            <p:cNvSpPr txBox="1"/>
            <p:nvPr/>
          </p:nvSpPr>
          <p:spPr>
            <a:xfrm>
              <a:off x="571335" y="2048451"/>
              <a:ext cx="462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50" lIns="91450" spcFirstLastPara="1" rIns="91450" wrap="square" tIns="91450">
              <a:sp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US">
                  <a:latin typeface="Plus Jakarta Sans"/>
                  <a:ea typeface="Plus Jakarta Sans"/>
                  <a:cs typeface="Plus Jakarta Sans"/>
                  <a:sym typeface="Plus Jakarta Sans"/>
                </a:rPr>
                <a:t>Chief People Officer</a:t>
              </a:r>
              <a:endParaRPr b="1" i="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179" name="Google Shape;179;g26585e5a41e_0_24"/>
          <p:cNvSpPr/>
          <p:nvPr/>
        </p:nvSpPr>
        <p:spPr>
          <a:xfrm>
            <a:off x="4419183" y="1269349"/>
            <a:ext cx="84300" cy="104700"/>
          </a:xfrm>
          <a:prstGeom prst="ellipse">
            <a:avLst/>
          </a:prstGeom>
          <a:solidFill>
            <a:srgbClr val="48A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585e5a41e_0_253"/>
          <p:cNvSpPr txBox="1"/>
          <p:nvPr>
            <p:ph type="ctrTitle"/>
          </p:nvPr>
        </p:nvSpPr>
        <p:spPr>
          <a:xfrm>
            <a:off x="3583700" y="2052275"/>
            <a:ext cx="50028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Apa 1 hal yang kalian ingin capai </a:t>
            </a:r>
            <a:endParaRPr sz="36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dalam karier</a:t>
            </a:r>
            <a:r>
              <a:rPr lang="en-US" sz="36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kalian tahun ini?</a:t>
            </a:r>
            <a:endParaRPr sz="3600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85" name="Google Shape;185;g26585e5a41e_0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6585e5a41e_0_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25" y="879275"/>
            <a:ext cx="2359549" cy="354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585e5a41e_0_267"/>
          <p:cNvSpPr txBox="1"/>
          <p:nvPr/>
        </p:nvSpPr>
        <p:spPr>
          <a:xfrm>
            <a:off x="4003100" y="2386600"/>
            <a:ext cx="3790500" cy="22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Apa yang terjadi jika kita tidak punya </a:t>
            </a:r>
            <a:r>
              <a:rPr lang="en-US"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tujuan</a:t>
            </a:r>
            <a:r>
              <a:rPr lang="en-US" sz="30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yang jelas?</a:t>
            </a:r>
            <a:endParaRPr sz="300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92" name="Google Shape;192;g26585e5a41e_0_267"/>
          <p:cNvSpPr txBox="1"/>
          <p:nvPr/>
        </p:nvSpPr>
        <p:spPr>
          <a:xfrm>
            <a:off x="3483022" y="993350"/>
            <a:ext cx="5392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Mengapa </a:t>
            </a:r>
            <a:r>
              <a:rPr b="1" lang="en-US" sz="360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tujuan</a:t>
            </a:r>
            <a:r>
              <a:rPr b="1" lang="en-US" sz="360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itu penting?</a:t>
            </a:r>
            <a:endParaRPr b="1" i="0" sz="3600" u="none" cap="none" strike="noStrike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3" name="Google Shape;193;g26585e5a41e_0_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6585e5a41e_0_267"/>
          <p:cNvSpPr/>
          <p:nvPr/>
        </p:nvSpPr>
        <p:spPr>
          <a:xfrm>
            <a:off x="8328125" y="4209200"/>
            <a:ext cx="1321500" cy="917100"/>
          </a:xfrm>
          <a:prstGeom prst="parallelogram">
            <a:avLst>
              <a:gd fmla="val 25000" name="adj"/>
            </a:avLst>
          </a:prstGeom>
          <a:solidFill>
            <a:srgbClr val="F08B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g26585e5a41e_0_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00826" y="-6025"/>
            <a:ext cx="3429252" cy="5145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4bc7afba5_0_36"/>
          <p:cNvSpPr txBox="1"/>
          <p:nvPr/>
        </p:nvSpPr>
        <p:spPr>
          <a:xfrm>
            <a:off x="650075" y="497899"/>
            <a:ext cx="6830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Mengapa tujuan itu penting?</a:t>
            </a:r>
            <a:endParaRPr b="1" i="0" sz="3600" u="none" cap="none" strike="noStrike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01" name="Google Shape;201;g374bc7afba5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g374bc7afba5_0_36"/>
          <p:cNvGrpSpPr/>
          <p:nvPr/>
        </p:nvGrpSpPr>
        <p:grpSpPr>
          <a:xfrm>
            <a:off x="726274" y="1384025"/>
            <a:ext cx="3438802" cy="3193950"/>
            <a:chOff x="421474" y="1384025"/>
            <a:chExt cx="3438802" cy="3193950"/>
          </a:xfrm>
        </p:grpSpPr>
        <p:pic>
          <p:nvPicPr>
            <p:cNvPr id="203" name="Google Shape;203;g374bc7afba5_0_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474" y="1384025"/>
              <a:ext cx="3438802" cy="2579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g374bc7afba5_0_36"/>
            <p:cNvSpPr txBox="1"/>
            <p:nvPr/>
          </p:nvSpPr>
          <p:spPr>
            <a:xfrm>
              <a:off x="1033750" y="4052975"/>
              <a:ext cx="19941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Gambar 1</a:t>
              </a:r>
              <a:endParaRPr sz="26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grpSp>
        <p:nvGrpSpPr>
          <p:cNvPr id="205" name="Google Shape;205;g374bc7afba5_0_36"/>
          <p:cNvGrpSpPr/>
          <p:nvPr/>
        </p:nvGrpSpPr>
        <p:grpSpPr>
          <a:xfrm>
            <a:off x="4878400" y="1384025"/>
            <a:ext cx="3528151" cy="3193950"/>
            <a:chOff x="4573600" y="1384025"/>
            <a:chExt cx="3528151" cy="3193950"/>
          </a:xfrm>
        </p:grpSpPr>
        <p:pic>
          <p:nvPicPr>
            <p:cNvPr id="206" name="Google Shape;206;g374bc7afba5_0_36"/>
            <p:cNvPicPr preferRelativeResize="0"/>
            <p:nvPr/>
          </p:nvPicPr>
          <p:blipFill rotWithShape="1">
            <a:blip r:embed="rId5">
              <a:alphaModFix/>
            </a:blip>
            <a:srcRect b="0" l="4476" r="4349" t="0"/>
            <a:stretch/>
          </p:blipFill>
          <p:spPr>
            <a:xfrm>
              <a:off x="4573600" y="1384025"/>
              <a:ext cx="3528151" cy="2579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g374bc7afba5_0_36"/>
            <p:cNvSpPr txBox="1"/>
            <p:nvPr/>
          </p:nvSpPr>
          <p:spPr>
            <a:xfrm>
              <a:off x="5468900" y="4052975"/>
              <a:ext cx="19941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Gambar 2</a:t>
              </a:r>
              <a:endParaRPr sz="26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</p:grpSp>
      <p:sp>
        <p:nvSpPr>
          <p:cNvPr id="208" name="Google Shape;208;g374bc7afba5_0_36"/>
          <p:cNvSpPr txBox="1"/>
          <p:nvPr/>
        </p:nvSpPr>
        <p:spPr>
          <a:xfrm>
            <a:off x="2817375" y="4501775"/>
            <a:ext cx="3528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Apa Bedanya?</a:t>
            </a:r>
            <a:endParaRPr i="1" sz="26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375149ba5df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375149ba5df_0_2"/>
          <p:cNvPicPr preferRelativeResize="0"/>
          <p:nvPr/>
        </p:nvPicPr>
        <p:blipFill rotWithShape="1">
          <a:blip r:embed="rId4">
            <a:alphaModFix/>
          </a:blip>
          <a:srcRect b="10168" l="0" r="0" t="0"/>
          <a:stretch/>
        </p:blipFill>
        <p:spPr>
          <a:xfrm>
            <a:off x="0" y="763245"/>
            <a:ext cx="9145575" cy="438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71C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375149ba5df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14642" cy="51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75149ba5df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375149ba5df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75149ba5df_0_20"/>
          <p:cNvPicPr preferRelativeResize="0"/>
          <p:nvPr/>
        </p:nvPicPr>
        <p:blipFill rotWithShape="1">
          <a:blip r:embed="rId4">
            <a:alphaModFix/>
          </a:blip>
          <a:srcRect b="7808" l="0" r="0" t="0"/>
          <a:stretch/>
        </p:blipFill>
        <p:spPr>
          <a:xfrm>
            <a:off x="1776089" y="250300"/>
            <a:ext cx="5037836" cy="46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375149ba5df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763" y="276049"/>
            <a:ext cx="1184604" cy="36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75149ba5df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525" y="907550"/>
            <a:ext cx="2809100" cy="28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75149ba5df_0_34" title="ikigai_japanese_secret_to_a_joyful_life_pic-removebg-preview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175" y="764100"/>
            <a:ext cx="3190000" cy="31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75149ba5df_0_34"/>
          <p:cNvSpPr txBox="1"/>
          <p:nvPr/>
        </p:nvSpPr>
        <p:spPr>
          <a:xfrm>
            <a:off x="1017539" y="3941120"/>
            <a:ext cx="71121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000">
                <a:solidFill>
                  <a:srgbClr val="48A8C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Personal Strengths, Passion, Values?</a:t>
            </a:r>
            <a:endParaRPr b="1" i="0" sz="3000" u="none" cap="none" strike="noStrike">
              <a:solidFill>
                <a:srgbClr val="48A8C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2021-01-14T04:03:51Z</dcterms:created>
  <dc:creator>SINAR X</dc:creator>
</cp:coreProperties>
</file>